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4" r:id="rId7"/>
    <p:sldId id="265" r:id="rId8"/>
    <p:sldId id="263" r:id="rId9"/>
    <p:sldId id="262" r:id="rId10"/>
    <p:sldId id="261" r:id="rId11"/>
    <p:sldId id="268" r:id="rId12"/>
    <p:sldId id="267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5AB155-4968-5DA1-CD0A-0EB8A6C61CEF}" v="25" dt="2025-08-11T01:01:25.236"/>
    <p1510:client id="{F24FA980-3A1E-48EB-3B34-8BEA43FEDCCF}" v="26" dt="2025-08-11T00:58:55.5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nk and white background with clouds and birds&#10;&#10;AI-generated content may be incorrect.">
            <a:extLst>
              <a:ext uri="{FF2B5EF4-FFF2-40B4-BE49-F238E27FC236}">
                <a16:creationId xmlns:a16="http://schemas.microsoft.com/office/drawing/2014/main" id="{2BC5E8E9-D81D-EF07-A89E-B343221DE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99584-0957-564C-1D32-AFEB30A4A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mobile phone&#10;&#10;AI-generated content may be incorrect.">
            <a:extLst>
              <a:ext uri="{FF2B5EF4-FFF2-40B4-BE49-F238E27FC236}">
                <a16:creationId xmlns:a16="http://schemas.microsoft.com/office/drawing/2014/main" id="{CF812F91-EBD5-3685-FAD1-DCB2F6FC3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28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37229-B7C6-7554-257C-4F978157C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smartphone&#10;&#10;AI-generated content may be incorrect.">
            <a:extLst>
              <a:ext uri="{FF2B5EF4-FFF2-40B4-BE49-F238E27FC236}">
                <a16:creationId xmlns:a16="http://schemas.microsoft.com/office/drawing/2014/main" id="{E7615EB3-6F91-4C19-5048-0545F979F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168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48AE6-1646-94EA-F396-7F13A698F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 shot of a phone&#10;&#10;AI-generated content may be incorrect.">
            <a:extLst>
              <a:ext uri="{FF2B5EF4-FFF2-40B4-BE49-F238E27FC236}">
                <a16:creationId xmlns:a16="http://schemas.microsoft.com/office/drawing/2014/main" id="{A4AFBD3A-BB5B-3889-1F34-3418ACFA8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735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FB7B51-3743-8210-F092-812F82C9C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mobile application&#10;&#10;AI-generated content may be incorrect.">
            <a:extLst>
              <a:ext uri="{FF2B5EF4-FFF2-40B4-BE49-F238E27FC236}">
                <a16:creationId xmlns:a16="http://schemas.microsoft.com/office/drawing/2014/main" id="{871CC5B5-1761-9837-012E-D45682D95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60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8AA35-514C-CC6F-640C-437C01F78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nk and white background with black text&#10;&#10;AI-generated content may be incorrect.">
            <a:extLst>
              <a:ext uri="{FF2B5EF4-FFF2-40B4-BE49-F238E27FC236}">
                <a16:creationId xmlns:a16="http://schemas.microsoft.com/office/drawing/2014/main" id="{1531717F-EC3B-C470-A638-D1D72259A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27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4EE61-C2C4-1FD9-65C7-1BDD36E475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application&#10;&#10;AI-generated content may be incorrect.">
            <a:extLst>
              <a:ext uri="{FF2B5EF4-FFF2-40B4-BE49-F238E27FC236}">
                <a16:creationId xmlns:a16="http://schemas.microsoft.com/office/drawing/2014/main" id="{D3032B21-506F-E7CA-4769-4A9D8878E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31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DA2A8-9DE2-90E8-38A6-ECC301E66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hart of different colors&#10;&#10;AI-generated content may be incorrect.">
            <a:extLst>
              <a:ext uri="{FF2B5EF4-FFF2-40B4-BE49-F238E27FC236}">
                <a16:creationId xmlns:a16="http://schemas.microsoft.com/office/drawing/2014/main" id="{4E8CE1C5-E7FC-74EB-5244-C32BF1BE0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" y="0"/>
            <a:ext cx="121829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50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1042F-20B9-7EBF-11D6-EC15081C1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web page&#10;&#10;AI-generated content may be incorrect.">
            <a:extLst>
              <a:ext uri="{FF2B5EF4-FFF2-40B4-BE49-F238E27FC236}">
                <a16:creationId xmlns:a16="http://schemas.microsoft.com/office/drawing/2014/main" id="{702BC045-7F15-0069-AD19-CBBE3C2D8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634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453F8-6636-99F2-9020-C5DF6AF5A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23E295C-1F7D-D848-D7DA-40F4D6C57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54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2243B-AC32-A1FF-FB66-8630B378F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web page&#10;&#10;AI-generated content may be incorrect.">
            <a:extLst>
              <a:ext uri="{FF2B5EF4-FFF2-40B4-BE49-F238E27FC236}">
                <a16:creationId xmlns:a16="http://schemas.microsoft.com/office/drawing/2014/main" id="{43F017A8-466E-AE40-BC2F-9068E0D0B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10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41E0D-D149-E3F4-FC4D-61A4DBDFF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 screenshot of a screenshot of a video game&#10;&#10;AI-generated content may be incorrect.">
            <a:extLst>
              <a:ext uri="{FF2B5EF4-FFF2-40B4-BE49-F238E27FC236}">
                <a16:creationId xmlns:a16="http://schemas.microsoft.com/office/drawing/2014/main" id="{9079A46B-CC5D-A43F-9462-F57E9C796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96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C371F4-1A8B-703F-174F-9BD821838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ire wireframes of different sizes and shapes&#10;&#10;AI-generated content may be incorrect.">
            <a:extLst>
              <a:ext uri="{FF2B5EF4-FFF2-40B4-BE49-F238E27FC236}">
                <a16:creationId xmlns:a16="http://schemas.microsoft.com/office/drawing/2014/main" id="{C40CF8D3-F6A8-9775-E622-4553CDA73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934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28</cp:revision>
  <dcterms:created xsi:type="dcterms:W3CDTF">2025-08-11T00:57:33Z</dcterms:created>
  <dcterms:modified xsi:type="dcterms:W3CDTF">2025-08-11T13:32:00Z</dcterms:modified>
</cp:coreProperties>
</file>

<file path=docProps/thumbnail.jpeg>
</file>